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FFBD-8589-4E6F-8757-001D70F6A600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CB-D79A-4CD7-8F4F-B5F64AD71B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FFBD-8589-4E6F-8757-001D70F6A600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CB-D79A-4CD7-8F4F-B5F64AD71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FFBD-8589-4E6F-8757-001D70F6A600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CB-D79A-4CD7-8F4F-B5F64AD71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FFBD-8589-4E6F-8757-001D70F6A600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CB-D79A-4CD7-8F4F-B5F64AD71B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FFBD-8589-4E6F-8757-001D70F6A600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CB-D79A-4CD7-8F4F-B5F64AD71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FFBD-8589-4E6F-8757-001D70F6A600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CB-D79A-4CD7-8F4F-B5F64AD71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FFBD-8589-4E6F-8757-001D70F6A600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CB-D79A-4CD7-8F4F-B5F64AD71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FFBD-8589-4E6F-8757-001D70F6A600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CB-D79A-4CD7-8F4F-B5F64AD71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FFBD-8589-4E6F-8757-001D70F6A600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CB-D79A-4CD7-8F4F-B5F64AD71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FFBD-8589-4E6F-8757-001D70F6A600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CB-D79A-4CD7-8F4F-B5F64AD71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FFBD-8589-4E6F-8757-001D70F6A600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68CB-D79A-4CD7-8F4F-B5F64AD71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12BFFBD-8589-4E6F-8757-001D70F6A600}" type="datetimeFigureOut">
              <a:rPr lang="en-US" smtClean="0"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1D868CB-D79A-4CD7-8F4F-B5F64AD71B2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1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04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41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97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3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97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05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69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2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3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13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64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0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59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41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5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10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5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87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91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6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05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84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6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7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42977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15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Xuelian</dc:creator>
  <cp:lastModifiedBy>Xuelian</cp:lastModifiedBy>
  <cp:revision>2</cp:revision>
  <dcterms:created xsi:type="dcterms:W3CDTF">2011-01-24T15:46:00Z</dcterms:created>
  <dcterms:modified xsi:type="dcterms:W3CDTF">2011-01-24T16:01:23Z</dcterms:modified>
</cp:coreProperties>
</file>